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1" r:id="rId1"/>
  </p:sldMasterIdLst>
  <p:notesMasterIdLst>
    <p:notesMasterId r:id="rId16"/>
  </p:notesMasterIdLst>
  <p:sldIdLst>
    <p:sldId id="256" r:id="rId2"/>
    <p:sldId id="257" r:id="rId3"/>
    <p:sldId id="258" r:id="rId4"/>
    <p:sldId id="261" r:id="rId5"/>
    <p:sldId id="259" r:id="rId6"/>
    <p:sldId id="260" r:id="rId7"/>
    <p:sldId id="262" r:id="rId8"/>
    <p:sldId id="263" r:id="rId9"/>
    <p:sldId id="265" r:id="rId10"/>
    <p:sldId id="266" r:id="rId11"/>
    <p:sldId id="267" r:id="rId12"/>
    <p:sldId id="268" r:id="rId13"/>
    <p:sldId id="269" r:id="rId14"/>
    <p:sldId id="264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25" d="100"/>
          <a:sy n="125" d="100"/>
        </p:scale>
        <p:origin x="1620" y="6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CB1CFE-6F0B-4ECA-99FE-EC6106CBCBCF}" type="datetimeFigureOut">
              <a:rPr lang="en-GB" smtClean="0"/>
              <a:t>12/05/2024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44D095-C221-4DCE-A2D0-8B38D36D72A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21907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44D095-C221-4DCE-A2D0-8B38D36D72A5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69938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5/12/2024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680603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5/12/2024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2052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5/12/2024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7938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5/12/2024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4161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5/12/2024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9623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5/12/2024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8601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5/12/2024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0893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5/12/2024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5907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5/12/2024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24876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5/12/2024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0518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5/12/2024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4324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5/12/2024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3709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04" r:id="rId6"/>
    <p:sldLayoutId id="2147483700" r:id="rId7"/>
    <p:sldLayoutId id="2147483701" r:id="rId8"/>
    <p:sldLayoutId id="2147483702" r:id="rId9"/>
    <p:sldLayoutId id="2147483703" r:id="rId10"/>
    <p:sldLayoutId id="214748370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DA4374D-F270-4C02-88D7-B751FD9BD6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!!Rectangle">
            <a:extLst>
              <a:ext uri="{FF2B5EF4-FFF2-40B4-BE49-F238E27FC236}">
                <a16:creationId xmlns:a16="http://schemas.microsoft.com/office/drawing/2014/main" id="{1ACA2EA0-FFD3-42EC-9406-B595015ED9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4" name="Picture 3" descr="A colorful wave of paint&#10;&#10;Description automatically generated">
            <a:extLst>
              <a:ext uri="{FF2B5EF4-FFF2-40B4-BE49-F238E27FC236}">
                <a16:creationId xmlns:a16="http://schemas.microsoft.com/office/drawing/2014/main" id="{82323803-DADA-41A5-C6EA-A411250637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t="23986"/>
          <a:stretch/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5288BCE-665C-472A-8C43-664BCFA31E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8762" y="1247775"/>
            <a:ext cx="9144000" cy="3007447"/>
          </a:xfrm>
          <a:prstGeom prst="rect">
            <a:avLst/>
          </a:prstGeom>
          <a:solidFill>
            <a:schemeClr val="bg1">
              <a:alpha val="95000"/>
            </a:schemeClr>
          </a:solidFill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7D618B-C212-60D4-7575-D8CF755CB8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04988" y="1442172"/>
            <a:ext cx="8582025" cy="2177328"/>
          </a:xfrm>
        </p:spPr>
        <p:txBody>
          <a:bodyPr anchor="ctr">
            <a:normAutofit/>
          </a:bodyPr>
          <a:lstStyle/>
          <a:p>
            <a:pPr algn="ctr"/>
            <a:r>
              <a:rPr lang="en-US" sz="7200" dirty="0"/>
              <a:t>AI Architects</a:t>
            </a:r>
            <a:br>
              <a:rPr lang="en-US" sz="7200" dirty="0"/>
            </a:br>
            <a:r>
              <a:rPr lang="en-US" sz="3600" dirty="0"/>
              <a:t>CSC 55 Hackathon</a:t>
            </a:r>
            <a:endParaRPr lang="en-GB" sz="7200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46C57131-53A7-4C1A-BEA8-25F06A06AD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7872" y="3912322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CF7800-CB3B-8A1D-27CC-32AB635E83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66988" y="3962400"/>
            <a:ext cx="7058025" cy="581025"/>
          </a:xfrm>
        </p:spPr>
        <p:txBody>
          <a:bodyPr anchor="ctr">
            <a:normAutofit/>
          </a:bodyPr>
          <a:lstStyle/>
          <a:p>
            <a:pPr algn="ctr"/>
            <a:r>
              <a:rPr lang="en-GB" dirty="0">
                <a:solidFill>
                  <a:srgbClr val="FFFFFF"/>
                </a:solidFill>
              </a:rPr>
              <a:t>1’st problem</a:t>
            </a:r>
          </a:p>
        </p:txBody>
      </p:sp>
    </p:spTree>
    <p:extLst>
      <p:ext uri="{BB962C8B-B14F-4D97-AF65-F5344CB8AC3E}">
        <p14:creationId xmlns:p14="http://schemas.microsoft.com/office/powerpoint/2010/main" val="6689763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F1C6A5-011E-7926-BE9A-573F932E90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err="1"/>
              <a:t>Демо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D840072-B04A-7124-DD20-644491C586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213" y="2133601"/>
            <a:ext cx="10536391" cy="417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9104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F1C6A5-011E-7926-BE9A-573F932E90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err="1"/>
              <a:t>Демо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A219FE-A388-EBA2-A123-4CC5CA3332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351" y="2120900"/>
            <a:ext cx="10423455" cy="4327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527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F1C6A5-011E-7926-BE9A-573F932E90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err="1"/>
              <a:t>Демо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8E156C8-F3EF-F908-F3C6-959BB69315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3058" y="1392399"/>
            <a:ext cx="6325483" cy="5258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8836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569A4-CE8F-95DB-3E57-D5E93BA96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err="1"/>
              <a:t>Демо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7A5230-DC91-2428-CE8E-6DF44789FD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2147956"/>
            <a:ext cx="8229600" cy="4353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8945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D4651FF8-1F10-0AB7-49F0-9787019728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687644F-3E4E-9C97-DFDC-D3F7A2B6AE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9801" y="638176"/>
            <a:ext cx="9172398" cy="5581648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1C877D-F9DE-61F7-3106-457E96DD67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6758" y="1269995"/>
            <a:ext cx="8178484" cy="257065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uk-UA" sz="6600" dirty="0"/>
              <a:t>Дякую за увагу!</a:t>
            </a:r>
            <a:br>
              <a:rPr lang="uk-UA" sz="6600" dirty="0"/>
            </a:br>
            <a:r>
              <a:rPr lang="uk-UA" sz="4000" dirty="0"/>
              <a:t>Готові відповісти на запитання.</a:t>
            </a:r>
            <a:endParaRPr lang="en-US" sz="66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8058123-00F3-558B-D353-674B7B9B1B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44440" y="4259315"/>
            <a:ext cx="2103120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9211104-5508-9F53-82C5-732E80D73C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031992" y="5854064"/>
            <a:ext cx="128016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277361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B6EC5F-B731-48A7-5A45-A8E6BD7A33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Команда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997AEF-2CAB-31FD-3A66-2B4D8AD855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3560" y="2615184"/>
            <a:ext cx="6430818" cy="3694176"/>
          </a:xfrm>
        </p:spPr>
        <p:txBody>
          <a:bodyPr/>
          <a:lstStyle/>
          <a:p>
            <a:r>
              <a:rPr lang="ru-RU" dirty="0" err="1"/>
              <a:t>Кисельов</a:t>
            </a:r>
            <a:r>
              <a:rPr lang="ru-RU" dirty="0"/>
              <a:t> </a:t>
            </a:r>
            <a:r>
              <a:rPr lang="ru-RU" dirty="0" err="1"/>
              <a:t>Микита</a:t>
            </a:r>
            <a:r>
              <a:rPr lang="ru-RU" dirty="0"/>
              <a:t>, 20 </a:t>
            </a:r>
            <a:r>
              <a:rPr lang="ru-RU" dirty="0" err="1"/>
              <a:t>років</a:t>
            </a:r>
            <a:endParaRPr lang="ru-RU" dirty="0"/>
          </a:p>
          <a:p>
            <a:r>
              <a:rPr lang="ru-RU" dirty="0"/>
              <a:t>КПІ </a:t>
            </a:r>
            <a:r>
              <a:rPr lang="ru-RU" dirty="0" err="1"/>
              <a:t>ім</a:t>
            </a:r>
            <a:r>
              <a:rPr lang="ru-RU" dirty="0"/>
              <a:t>. </a:t>
            </a:r>
            <a:r>
              <a:rPr lang="ru-RU" dirty="0" err="1"/>
              <a:t>Ігоря</a:t>
            </a:r>
            <a:r>
              <a:rPr lang="ru-RU" dirty="0"/>
              <a:t> </a:t>
            </a:r>
            <a:r>
              <a:rPr lang="ru-RU" dirty="0" err="1"/>
              <a:t>Сікорського</a:t>
            </a:r>
            <a:endParaRPr lang="ru-RU" dirty="0"/>
          </a:p>
          <a:p>
            <a:r>
              <a:rPr lang="ru-RU" dirty="0"/>
              <a:t>3 курс бакалавр, ФІОТ</a:t>
            </a:r>
          </a:p>
          <a:p>
            <a:r>
              <a:rPr lang="en-GB" dirty="0"/>
              <a:t>AI Engineer</a:t>
            </a:r>
            <a:r>
              <a:rPr lang="uk-UA" dirty="0"/>
              <a:t>,</a:t>
            </a:r>
            <a:r>
              <a:rPr lang="ru-RU" dirty="0"/>
              <a:t> </a:t>
            </a:r>
            <a:r>
              <a:rPr lang="en-GB" dirty="0"/>
              <a:t>Game Boosting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23D0B2-8F56-3920-077B-EF2D5CBA81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4013" y="0"/>
            <a:ext cx="45702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0665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B6EC5F-B731-48A7-5A45-A8E6BD7A33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Команда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997AEF-2CAB-31FD-3A66-2B4D8AD855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3560" y="2615184"/>
            <a:ext cx="6430818" cy="3694176"/>
          </a:xfrm>
        </p:spPr>
        <p:txBody>
          <a:bodyPr/>
          <a:lstStyle/>
          <a:p>
            <a:r>
              <a:rPr lang="ru-RU" dirty="0"/>
              <a:t>Михайло Лапшин, 19 </a:t>
            </a:r>
            <a:r>
              <a:rPr lang="ru-RU" dirty="0" err="1"/>
              <a:t>років</a:t>
            </a:r>
            <a:endParaRPr lang="ru-RU" dirty="0"/>
          </a:p>
          <a:p>
            <a:r>
              <a:rPr lang="ru-RU" dirty="0"/>
              <a:t>КНУ </a:t>
            </a:r>
            <a:r>
              <a:rPr lang="ru-RU" dirty="0" err="1"/>
              <a:t>ім</a:t>
            </a:r>
            <a:r>
              <a:rPr lang="ru-RU" dirty="0"/>
              <a:t>. Тараса Шевченка</a:t>
            </a:r>
          </a:p>
          <a:p>
            <a:r>
              <a:rPr lang="ru-RU" dirty="0"/>
              <a:t>3 курс бакалавр, ФКНК</a:t>
            </a:r>
          </a:p>
          <a:p>
            <a:r>
              <a:rPr lang="en-GB" dirty="0"/>
              <a:t>Dataset collector,</a:t>
            </a:r>
            <a:r>
              <a:rPr lang="uk-UA" dirty="0"/>
              <a:t> </a:t>
            </a:r>
            <a:r>
              <a:rPr lang="en-GB" dirty="0"/>
              <a:t>AI/ML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91BA7F-F3B4-D5F6-BFCC-5082C7CDE6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908" y="0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8341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8CFB9-4457-8B0B-A4DE-ACF3AAA02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err="1"/>
              <a:t>Пайплайн</a:t>
            </a:r>
            <a:endParaRPr lang="en-GB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01CF4732-016D-7560-AB35-CFBFB93EAB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7159" y="2390456"/>
            <a:ext cx="11868803" cy="2867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9028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B3193-DFB5-F3A0-43F1-1B86BFCCF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Оцінки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444270-7DAB-3E7E-93DC-91C4978F37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uk-UA" dirty="0"/>
              <a:t>Час виконання – 2.5 секунди на зображення розміром 450 на 450 пікселів.</a:t>
            </a:r>
          </a:p>
          <a:p>
            <a:r>
              <a:rPr lang="uk-UA" dirty="0"/>
              <a:t>Вартість обробки одного кадру є майже безкоштовною, оскільки використовуються відкриті бібліотеки та моделі.</a:t>
            </a:r>
          </a:p>
          <a:p>
            <a:r>
              <a:rPr lang="uk-UA" dirty="0"/>
              <a:t>Програма видає наступну інформацію</a:t>
            </a:r>
            <a:r>
              <a:rPr lang="en-GB" dirty="0"/>
              <a:t>:</a:t>
            </a:r>
          </a:p>
          <a:p>
            <a:pPr lvl="1"/>
            <a:r>
              <a:rPr lang="uk-UA" dirty="0"/>
              <a:t>Габарити об’єкту (руйнування) та площа</a:t>
            </a:r>
          </a:p>
          <a:p>
            <a:pPr lvl="1"/>
            <a:r>
              <a:rPr lang="uk-UA" dirty="0"/>
              <a:t>Оцінка % руйнувань</a:t>
            </a:r>
          </a:p>
          <a:p>
            <a:pPr lvl="1"/>
            <a:r>
              <a:rPr lang="uk-UA" dirty="0"/>
              <a:t>Загальна оцінка – складається з характеру руйнувань та результатів кластеризації</a:t>
            </a:r>
          </a:p>
          <a:p>
            <a:pPr lvl="1"/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7394257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AC24A-5351-687C-1087-172EDCC951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Переваги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378CCC-97A9-CEEA-1B19-791DAC0C2C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ru-RU" dirty="0" err="1"/>
              <a:t>Масштабованість</a:t>
            </a:r>
            <a:r>
              <a:rPr lang="en-US" dirty="0"/>
              <a:t> –</a:t>
            </a:r>
            <a:r>
              <a:rPr lang="uk-UA" dirty="0"/>
              <a:t> н</a:t>
            </a:r>
            <a:r>
              <a:rPr lang="ru-RU" dirty="0" err="1"/>
              <a:t>аше</a:t>
            </a:r>
            <a:r>
              <a:rPr lang="ru-RU" dirty="0"/>
              <a:t> </a:t>
            </a:r>
            <a:r>
              <a:rPr lang="ru-RU" dirty="0" err="1"/>
              <a:t>рішення</a:t>
            </a:r>
            <a:r>
              <a:rPr lang="ru-RU" dirty="0"/>
              <a:t> легко </a:t>
            </a:r>
            <a:r>
              <a:rPr lang="ru-RU" dirty="0" err="1"/>
              <a:t>масштабується</a:t>
            </a:r>
            <a:r>
              <a:rPr lang="ru-RU" dirty="0"/>
              <a:t> і </a:t>
            </a:r>
            <a:r>
              <a:rPr lang="ru-RU" dirty="0" err="1"/>
              <a:t>може</a:t>
            </a:r>
            <a:r>
              <a:rPr lang="ru-RU" dirty="0"/>
              <a:t> бути </a:t>
            </a:r>
            <a:r>
              <a:rPr lang="ru-RU" dirty="0" err="1"/>
              <a:t>застосоване</a:t>
            </a:r>
            <a:r>
              <a:rPr lang="ru-RU" dirty="0"/>
              <a:t> до </a:t>
            </a:r>
            <a:r>
              <a:rPr lang="ru-RU" dirty="0" err="1"/>
              <a:t>різних</a:t>
            </a:r>
            <a:r>
              <a:rPr lang="ru-RU" dirty="0"/>
              <a:t> </a:t>
            </a:r>
            <a:r>
              <a:rPr lang="ru-RU" dirty="0" err="1"/>
              <a:t>типів</a:t>
            </a:r>
            <a:r>
              <a:rPr lang="ru-RU" dirty="0"/>
              <a:t> </a:t>
            </a:r>
            <a:r>
              <a:rPr lang="ru-RU" dirty="0" err="1"/>
              <a:t>даних</a:t>
            </a:r>
            <a:r>
              <a:rPr lang="ru-RU" dirty="0"/>
              <a:t> та </a:t>
            </a:r>
            <a:r>
              <a:rPr lang="ru-RU" dirty="0" err="1"/>
              <a:t>різних</a:t>
            </a:r>
            <a:r>
              <a:rPr lang="ru-RU" dirty="0"/>
              <a:t> сфер </a:t>
            </a:r>
            <a:r>
              <a:rPr lang="ru-RU" dirty="0" err="1"/>
              <a:t>діяльності</a:t>
            </a:r>
            <a:r>
              <a:rPr lang="ru-RU" dirty="0"/>
              <a:t>. </a:t>
            </a:r>
            <a:r>
              <a:rPr lang="ru-RU" dirty="0" err="1"/>
              <a:t>Це</a:t>
            </a:r>
            <a:r>
              <a:rPr lang="ru-RU" dirty="0"/>
              <a:t> </a:t>
            </a:r>
            <a:r>
              <a:rPr lang="ru-RU" dirty="0" err="1"/>
              <a:t>дозволяє</a:t>
            </a:r>
            <a:r>
              <a:rPr lang="ru-RU" dirty="0"/>
              <a:t> </a:t>
            </a:r>
            <a:r>
              <a:rPr lang="ru-RU" dirty="0" err="1"/>
              <a:t>забезпечити</a:t>
            </a:r>
            <a:r>
              <a:rPr lang="ru-RU" dirty="0"/>
              <a:t> </a:t>
            </a:r>
            <a:r>
              <a:rPr lang="ru-RU" dirty="0" err="1"/>
              <a:t>гнучкість</a:t>
            </a:r>
            <a:r>
              <a:rPr lang="ru-RU" dirty="0"/>
              <a:t> та </a:t>
            </a:r>
            <a:r>
              <a:rPr lang="ru-RU" dirty="0" err="1"/>
              <a:t>адаптабельність</a:t>
            </a:r>
            <a:r>
              <a:rPr lang="ru-RU" dirty="0"/>
              <a:t> для </a:t>
            </a:r>
            <a:r>
              <a:rPr lang="ru-RU" dirty="0" err="1"/>
              <a:t>різних</a:t>
            </a:r>
            <a:r>
              <a:rPr lang="ru-RU" dirty="0"/>
              <a:t> потреб </a:t>
            </a:r>
            <a:r>
              <a:rPr lang="ru-RU" dirty="0" err="1"/>
              <a:t>користувачів</a:t>
            </a:r>
            <a:r>
              <a:rPr lang="ru-RU" dirty="0"/>
              <a:t>.</a:t>
            </a:r>
          </a:p>
          <a:p>
            <a:r>
              <a:rPr lang="ru-RU" dirty="0" err="1"/>
              <a:t>Інноваційність</a:t>
            </a:r>
            <a:r>
              <a:rPr lang="ru-RU" dirty="0"/>
              <a:t> – наш метод </a:t>
            </a:r>
            <a:r>
              <a:rPr lang="ru-RU" dirty="0" err="1"/>
              <a:t>базується</a:t>
            </a:r>
            <a:r>
              <a:rPr lang="ru-RU" dirty="0"/>
              <a:t> на </a:t>
            </a:r>
            <a:r>
              <a:rPr lang="ru-RU" dirty="0" err="1"/>
              <a:t>новітніх</a:t>
            </a:r>
            <a:r>
              <a:rPr lang="ru-RU" dirty="0"/>
              <a:t> </a:t>
            </a:r>
            <a:r>
              <a:rPr lang="ru-RU" dirty="0" err="1"/>
              <a:t>технологіях</a:t>
            </a:r>
            <a:r>
              <a:rPr lang="ru-RU" dirty="0"/>
              <a:t> та </a:t>
            </a:r>
            <a:r>
              <a:rPr lang="ru-RU" dirty="0" err="1"/>
              <a:t>передових</a:t>
            </a:r>
            <a:r>
              <a:rPr lang="ru-RU" dirty="0"/>
              <a:t> алгоритмах </a:t>
            </a:r>
            <a:r>
              <a:rPr lang="ru-RU" dirty="0" err="1"/>
              <a:t>обробки</a:t>
            </a:r>
            <a:r>
              <a:rPr lang="ru-RU" dirty="0"/>
              <a:t> </a:t>
            </a:r>
            <a:r>
              <a:rPr lang="ru-RU" dirty="0" err="1"/>
              <a:t>даних</a:t>
            </a:r>
            <a:r>
              <a:rPr lang="ru-RU" dirty="0"/>
              <a:t>. </a:t>
            </a:r>
            <a:r>
              <a:rPr lang="ru-RU" dirty="0" err="1"/>
              <a:t>Це</a:t>
            </a:r>
            <a:r>
              <a:rPr lang="ru-RU" dirty="0"/>
              <a:t> </a:t>
            </a:r>
            <a:r>
              <a:rPr lang="ru-RU" dirty="0" err="1"/>
              <a:t>дозволяє</a:t>
            </a:r>
            <a:r>
              <a:rPr lang="ru-RU" dirty="0"/>
              <a:t> </a:t>
            </a:r>
            <a:r>
              <a:rPr lang="ru-RU" dirty="0" err="1"/>
              <a:t>користувачам</a:t>
            </a:r>
            <a:r>
              <a:rPr lang="ru-RU" dirty="0"/>
              <a:t> </a:t>
            </a:r>
            <a:r>
              <a:rPr lang="ru-RU" dirty="0" err="1"/>
              <a:t>отримати</a:t>
            </a:r>
            <a:r>
              <a:rPr lang="ru-RU" dirty="0"/>
              <a:t> доступ до </a:t>
            </a:r>
            <a:r>
              <a:rPr lang="ru-RU" dirty="0" err="1"/>
              <a:t>передових</a:t>
            </a:r>
            <a:r>
              <a:rPr lang="ru-RU" dirty="0"/>
              <a:t> </a:t>
            </a:r>
            <a:r>
              <a:rPr lang="ru-RU" dirty="0" err="1"/>
              <a:t>рішень</a:t>
            </a:r>
            <a:r>
              <a:rPr lang="ru-RU" dirty="0"/>
              <a:t> та </a:t>
            </a:r>
            <a:r>
              <a:rPr lang="ru-RU" dirty="0" err="1"/>
              <a:t>використовувати</a:t>
            </a:r>
            <a:r>
              <a:rPr lang="ru-RU" dirty="0"/>
              <a:t> </a:t>
            </a:r>
            <a:r>
              <a:rPr lang="ru-RU" dirty="0" err="1"/>
              <a:t>їх</a:t>
            </a:r>
            <a:r>
              <a:rPr lang="ru-RU" dirty="0"/>
              <a:t> </a:t>
            </a:r>
            <a:r>
              <a:rPr lang="ru-RU" dirty="0" err="1"/>
              <a:t>переваги</a:t>
            </a:r>
            <a:r>
              <a:rPr lang="ru-RU" dirty="0"/>
              <a:t> для </a:t>
            </a:r>
            <a:r>
              <a:rPr lang="ru-RU" dirty="0" err="1"/>
              <a:t>вдосконалення</a:t>
            </a:r>
            <a:r>
              <a:rPr lang="ru-RU" dirty="0"/>
              <a:t> </a:t>
            </a:r>
            <a:r>
              <a:rPr lang="ru-RU" dirty="0" err="1"/>
              <a:t>своїх</a:t>
            </a:r>
            <a:r>
              <a:rPr lang="ru-RU" dirty="0"/>
              <a:t> </a:t>
            </a:r>
            <a:r>
              <a:rPr lang="ru-RU" dirty="0" err="1"/>
              <a:t>процесів</a:t>
            </a:r>
            <a:r>
              <a:rPr lang="ru-RU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762887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3C8392-2653-E3EA-7AAA-C78F0B06F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Що</a:t>
            </a:r>
            <a:r>
              <a:rPr lang="ru-RU" dirty="0"/>
              <a:t> не вдалось і </a:t>
            </a:r>
            <a:r>
              <a:rPr lang="ru-RU" dirty="0" err="1"/>
              <a:t>чому</a:t>
            </a:r>
            <a:r>
              <a:rPr lang="ru-RU" dirty="0"/>
              <a:t>, </a:t>
            </a:r>
            <a:r>
              <a:rPr lang="ru-RU" dirty="0" err="1"/>
              <a:t>перспективи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4DDB19-C833-6CF9-EE7C-437C7FD1BA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252133"/>
            <a:ext cx="10168128" cy="4317999"/>
          </a:xfrm>
        </p:spPr>
        <p:txBody>
          <a:bodyPr>
            <a:normAutofit fontScale="77500" lnSpcReduction="20000"/>
          </a:bodyPr>
          <a:lstStyle/>
          <a:p>
            <a:r>
              <a:rPr lang="uk-UA" dirty="0"/>
              <a:t>1. Виділення зон інтересів (руйнувань) є досить хиткими, оскільки збір </a:t>
            </a:r>
            <a:r>
              <a:rPr lang="uk-UA" dirty="0" err="1"/>
              <a:t>датасету</a:t>
            </a:r>
            <a:r>
              <a:rPr lang="uk-UA" dirty="0"/>
              <a:t> для </a:t>
            </a:r>
            <a:r>
              <a:rPr lang="en-GB" dirty="0"/>
              <a:t>YOLO </a:t>
            </a:r>
            <a:r>
              <a:rPr lang="uk-UA" dirty="0"/>
              <a:t>проводився швидко, а того, що є, було недостатньо.</a:t>
            </a:r>
          </a:p>
          <a:p>
            <a:r>
              <a:rPr lang="uk-UA" dirty="0"/>
              <a:t>2. Отримання карт глибин зроблені в </a:t>
            </a:r>
            <a:r>
              <a:rPr lang="uk-UA" dirty="0" err="1"/>
              <a:t>моно</a:t>
            </a:r>
            <a:r>
              <a:rPr lang="uk-UA" dirty="0"/>
              <a:t> через недостачу даних. Стерео дасть більше простору для творчості та покращить результати.</a:t>
            </a:r>
          </a:p>
          <a:p>
            <a:r>
              <a:rPr lang="uk-UA" dirty="0"/>
              <a:t>3. Паралелізація пришвидшить процес оброки зображення.</a:t>
            </a:r>
          </a:p>
          <a:p>
            <a:r>
              <a:rPr lang="uk-UA" dirty="0"/>
              <a:t>4. </a:t>
            </a:r>
            <a:r>
              <a:rPr lang="en-US" dirty="0" err="1"/>
              <a:t>TensorRT</a:t>
            </a:r>
            <a:r>
              <a:rPr lang="uk-UA" dirty="0"/>
              <a:t> пришвидшить процес розпізнавання.</a:t>
            </a:r>
            <a:endParaRPr lang="en-GB" dirty="0"/>
          </a:p>
          <a:p>
            <a:r>
              <a:rPr lang="en-GB" dirty="0"/>
              <a:t>5. NMS</a:t>
            </a:r>
            <a:r>
              <a:rPr lang="uk-UA" dirty="0"/>
              <a:t>.</a:t>
            </a:r>
          </a:p>
          <a:p>
            <a:r>
              <a:rPr lang="uk-UA" dirty="0"/>
              <a:t>6. Сегментація.</a:t>
            </a:r>
          </a:p>
          <a:p>
            <a:r>
              <a:rPr lang="uk-UA" dirty="0"/>
              <a:t>7. Інтеграція </a:t>
            </a:r>
            <a:r>
              <a:rPr lang="uk-UA" dirty="0" err="1"/>
              <a:t>мовного</a:t>
            </a:r>
            <a:r>
              <a:rPr lang="uk-UA" dirty="0"/>
              <a:t> </a:t>
            </a:r>
            <a:r>
              <a:rPr lang="uk-UA" dirty="0" err="1"/>
              <a:t>агента</a:t>
            </a:r>
            <a:r>
              <a:rPr lang="uk-UA" dirty="0"/>
              <a:t>, аби зробити текстовий опис результатів дослідження.</a:t>
            </a:r>
          </a:p>
          <a:p>
            <a:r>
              <a:rPr lang="uk-UA" dirty="0"/>
              <a:t>8. Зберігання результатів виконання у текстовий файл, </a:t>
            </a:r>
            <a:r>
              <a:rPr lang="uk-UA" dirty="0" err="1"/>
              <a:t>логування</a:t>
            </a:r>
            <a:r>
              <a:rPr lang="uk-UA" dirty="0"/>
              <a:t>.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217852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F1C6A5-011E-7926-BE9A-573F932E90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err="1"/>
              <a:t>Демо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86DCE6-8032-907A-F537-C76121D00A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2127" y="958427"/>
            <a:ext cx="6204567" cy="5350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3216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F1C6A5-011E-7926-BE9A-573F932E90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err="1"/>
              <a:t>Демо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0E4717-D97C-CB0F-3B13-AF6E8CC748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2614" y="941493"/>
            <a:ext cx="6221283" cy="5367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901591"/>
      </p:ext>
    </p:extLst>
  </p:cSld>
  <p:clrMapOvr>
    <a:masterClrMapping/>
  </p:clrMapOvr>
</p:sld>
</file>

<file path=ppt/theme/theme1.xml><?xml version="1.0" encoding="utf-8"?>
<a:theme xmlns:a="http://schemas.openxmlformats.org/drawingml/2006/main" name="AccentBoxVTI">
  <a:themeElements>
    <a:clrScheme name="AnalogousFromDarkSeedLeftStep">
      <a:dk1>
        <a:srgbClr val="000000"/>
      </a:dk1>
      <a:lt1>
        <a:srgbClr val="FFFFFF"/>
      </a:lt1>
      <a:dk2>
        <a:srgbClr val="3C2230"/>
      </a:dk2>
      <a:lt2>
        <a:srgbClr val="E2E3E8"/>
      </a:lt2>
      <a:accent1>
        <a:srgbClr val="BF9D22"/>
      </a:accent1>
      <a:accent2>
        <a:srgbClr val="D55D17"/>
      </a:accent2>
      <a:accent3>
        <a:srgbClr val="E72932"/>
      </a:accent3>
      <a:accent4>
        <a:srgbClr val="D51770"/>
      </a:accent4>
      <a:accent5>
        <a:srgbClr val="E729D0"/>
      </a:accent5>
      <a:accent6>
        <a:srgbClr val="9C17D5"/>
      </a:accent6>
      <a:hlink>
        <a:srgbClr val="BF3F9B"/>
      </a:hlink>
      <a:folHlink>
        <a:srgbClr val="7F7F7F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TM03457496[[fn=Parallax]]</Template>
  <TotalTime>189</TotalTime>
  <Words>291</Words>
  <Application>Microsoft Office PowerPoint</Application>
  <PresentationFormat>Widescreen</PresentationFormat>
  <Paragraphs>40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Aptos</vt:lpstr>
      <vt:lpstr>Arial</vt:lpstr>
      <vt:lpstr>Avenir Next LT Pro</vt:lpstr>
      <vt:lpstr>Calibri</vt:lpstr>
      <vt:lpstr>AccentBoxVTI</vt:lpstr>
      <vt:lpstr>AI Architects CSC 55 Hackathon</vt:lpstr>
      <vt:lpstr>Команда</vt:lpstr>
      <vt:lpstr>Команда</vt:lpstr>
      <vt:lpstr>Пайплайн</vt:lpstr>
      <vt:lpstr>Оцінки</vt:lpstr>
      <vt:lpstr>Переваги</vt:lpstr>
      <vt:lpstr>Що не вдалось і чому, перспективи</vt:lpstr>
      <vt:lpstr>Демо</vt:lpstr>
      <vt:lpstr>Демо</vt:lpstr>
      <vt:lpstr>Демо</vt:lpstr>
      <vt:lpstr>Демо</vt:lpstr>
      <vt:lpstr>Демо</vt:lpstr>
      <vt:lpstr>Демо</vt:lpstr>
      <vt:lpstr>Дякую за увагу! Готові відповісти на запитання.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 Architects CSC 55 Hackathon</dc:title>
  <dc:creator>Mykyta Kyselov</dc:creator>
  <cp:lastModifiedBy>Mykyta</cp:lastModifiedBy>
  <cp:revision>15</cp:revision>
  <dcterms:created xsi:type="dcterms:W3CDTF">2024-05-12T12:35:07Z</dcterms:created>
  <dcterms:modified xsi:type="dcterms:W3CDTF">2024-05-12T15:44:58Z</dcterms:modified>
</cp:coreProperties>
</file>